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1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3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9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9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1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1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50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7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8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39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9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7DF23-FB2F-4EBA-A5A6-6ABC781DDE57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B2119-EE52-4E0C-A4D3-71FC80EE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Final Exam</a:t>
            </a:r>
            <a:br>
              <a:rPr lang="en-US" dirty="0" smtClean="0"/>
            </a:br>
            <a:r>
              <a:rPr lang="en-US" dirty="0" smtClean="0"/>
              <a:t>Study Guide Answers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15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 pes of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1.Dictatorship</a:t>
            </a:r>
            <a:r>
              <a:rPr lang="en-US" sz="3600" b="1" dirty="0" smtClean="0"/>
              <a:t>- 1 ruler. Rules by force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2.Absolute Monarchy- </a:t>
            </a:r>
            <a:r>
              <a:rPr lang="en-US" sz="3600" b="1" dirty="0" smtClean="0"/>
              <a:t>king/queen unlimited power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3.Constitutional Monarchy- </a:t>
            </a:r>
            <a:r>
              <a:rPr lang="en-US" sz="3600" b="1" dirty="0" smtClean="0"/>
              <a:t>king/queen limited by a constitution 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4.Direct Democracy- </a:t>
            </a:r>
            <a:r>
              <a:rPr lang="en-US" sz="3600" b="1" dirty="0" smtClean="0"/>
              <a:t>everyone votes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5.Representative Democracy- </a:t>
            </a:r>
            <a:r>
              <a:rPr lang="en-US" sz="3600" b="1" dirty="0" smtClean="0"/>
              <a:t>citizens vote for leaders that represent their interest in other votes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36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Economies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1. Market- </a:t>
            </a:r>
            <a:r>
              <a:rPr lang="en-US" sz="4400" b="1" dirty="0" smtClean="0"/>
              <a:t>government is not involved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2. Mixed- </a:t>
            </a:r>
            <a:r>
              <a:rPr lang="en-US" sz="4400" b="1" dirty="0" smtClean="0"/>
              <a:t>free trade with some government regulations 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3. Traditional- </a:t>
            </a:r>
            <a:r>
              <a:rPr lang="en-US" sz="4400" b="1" dirty="0" smtClean="0"/>
              <a:t>barter/trade 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4. Command- </a:t>
            </a:r>
            <a:r>
              <a:rPr lang="en-US" sz="4400" b="1" dirty="0" smtClean="0"/>
              <a:t>government controls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6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1.Weimar Republic- </a:t>
            </a:r>
            <a:r>
              <a:rPr lang="en-US" b="1" dirty="0" smtClean="0"/>
              <a:t>German government in place after WWI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 League of Nations- </a:t>
            </a:r>
            <a:r>
              <a:rPr lang="en-US" b="1" dirty="0" smtClean="0"/>
              <a:t>designed by President Wilson to keep world peace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3.  Treaty of   Versailles- </a:t>
            </a:r>
            <a:r>
              <a:rPr lang="en-US" b="1" dirty="0" smtClean="0"/>
              <a:t>forced Germany to take responsibility for WWI. Had to pay war reparations.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4. M.A.I.N- </a:t>
            </a:r>
            <a:r>
              <a:rPr lang="en-US" b="1" dirty="0" smtClean="0"/>
              <a:t>Militarism, Alliances, Imperialism, Nationalism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7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WWII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 Axis Powers- </a:t>
            </a:r>
            <a:r>
              <a:rPr lang="en-US" b="1" dirty="0" smtClean="0"/>
              <a:t>Germany, Italy, Japan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 Allied Powers- </a:t>
            </a:r>
            <a:r>
              <a:rPr lang="en-US" b="1" dirty="0" smtClean="0"/>
              <a:t>US, Britain, Soviet Union, France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3. Nazi- </a:t>
            </a:r>
            <a:r>
              <a:rPr lang="en-US" b="1" dirty="0" smtClean="0"/>
              <a:t>Political party controlled by Hitler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4. Holocaust- </a:t>
            </a:r>
            <a:r>
              <a:rPr lang="en-US" b="1" dirty="0" smtClean="0"/>
              <a:t>deliberate extermination of Jews by  Nazis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5. Nuremberg Laws- </a:t>
            </a:r>
            <a:r>
              <a:rPr lang="en-US" b="1" dirty="0" smtClean="0"/>
              <a:t>Nazi laws stripping Jews of their German citizenship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6. ghettos- </a:t>
            </a:r>
            <a:r>
              <a:rPr lang="en-US" b="1" dirty="0" smtClean="0"/>
              <a:t>small parts of the city where Jews were forced to live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792162"/>
          </a:xfrm>
        </p:spPr>
        <p:txBody>
          <a:bodyPr/>
          <a:lstStyle/>
          <a:p>
            <a:r>
              <a:rPr lang="en-US" dirty="0" smtClean="0"/>
              <a:t>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10600" cy="5943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 Fidel Castro- </a:t>
            </a:r>
            <a:r>
              <a:rPr lang="en-US" b="1" dirty="0" smtClean="0"/>
              <a:t>Communist leader of Cuba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2.Communism-</a:t>
            </a:r>
            <a:r>
              <a:rPr lang="en-US" b="1" dirty="0" smtClean="0"/>
              <a:t> government control of economy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3. Iron Curtain- </a:t>
            </a:r>
            <a:r>
              <a:rPr lang="en-US" b="1" dirty="0" smtClean="0"/>
              <a:t>term for divide between Communist Europe and Western Europe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4. Marshall Plan- </a:t>
            </a:r>
            <a:r>
              <a:rPr lang="en-US" b="1" dirty="0" smtClean="0"/>
              <a:t>gave $13 billion to rebuild Europe after WWII in an effort to extend American influence.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5. Truman Doctrine- </a:t>
            </a:r>
            <a:r>
              <a:rPr lang="en-US" b="1" dirty="0" smtClean="0"/>
              <a:t>promise to use whatever force necessary to stop the spread of communism.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6.McCarthyism-</a:t>
            </a:r>
            <a:r>
              <a:rPr lang="en-US" b="1" dirty="0" smtClean="0"/>
              <a:t> period when 250 Americans were wrongfully accused of being Communist.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7.Red Scare- </a:t>
            </a:r>
            <a:r>
              <a:rPr lang="en-US" b="1" dirty="0" smtClean="0"/>
              <a:t>fear of communism in the US. Citizens built bomb shelters and had bomb drills.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6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Globalization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2117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1.Gross domestic product- </a:t>
            </a:r>
            <a:r>
              <a:rPr lang="en-US" sz="3600" b="1" dirty="0" smtClean="0"/>
              <a:t>a country’s wealth determined by the sum of their imports/exports. 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2.Terrorism-</a:t>
            </a:r>
            <a:r>
              <a:rPr lang="en-US" sz="3600" b="1" dirty="0" smtClean="0"/>
              <a:t> violent acts that target specific groups/places. Designed to instill fear. 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3. OPEC- </a:t>
            </a:r>
            <a:r>
              <a:rPr lang="en-US" sz="3600" b="1" dirty="0" smtClean="0"/>
              <a:t>Organization of the Petroleum Exporting Countries. 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4.Gross domestic product per capita- </a:t>
            </a:r>
            <a:r>
              <a:rPr lang="en-US" sz="3600" b="1" dirty="0" smtClean="0"/>
              <a:t>a country’s wealth per person.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13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1. Primary source- </a:t>
            </a:r>
            <a:r>
              <a:rPr lang="en-US" sz="4400" b="1" dirty="0" smtClean="0"/>
              <a:t>source from the time period (ex. Picture, video, letter, newspaper)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2. Secondary source- </a:t>
            </a:r>
            <a:r>
              <a:rPr lang="en-US" sz="4400" b="1" dirty="0" smtClean="0"/>
              <a:t>source created after the time period (ex. Encyclopedia, textbook)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47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5752</TotalTime>
  <Words>370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Final Exam Study Guide Answers </vt:lpstr>
      <vt:lpstr>Ty pes of Government</vt:lpstr>
      <vt:lpstr>Types of Economies</vt:lpstr>
      <vt:lpstr>WWI</vt:lpstr>
      <vt:lpstr>WWII</vt:lpstr>
      <vt:lpstr>Cold War</vt:lpstr>
      <vt:lpstr>Globalization</vt:lpstr>
      <vt:lpstr>General Terms</vt:lpstr>
    </vt:vector>
  </TitlesOfParts>
  <Company>Mount Healthy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Study Guide Answers</dc:title>
  <dc:creator>Windows User</dc:creator>
  <cp:lastModifiedBy>Windows User</cp:lastModifiedBy>
  <cp:revision>5</cp:revision>
  <dcterms:created xsi:type="dcterms:W3CDTF">2016-05-20T12:22:19Z</dcterms:created>
  <dcterms:modified xsi:type="dcterms:W3CDTF">2016-05-24T12:15:04Z</dcterms:modified>
</cp:coreProperties>
</file>